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BC7AF-7800-4549-B118-208B888DDD27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2A711-6A04-4DD7-9117-7763A687B0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BC7AF-7800-4549-B118-208B888DDD27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2A711-6A04-4DD7-9117-7763A687B0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BC7AF-7800-4549-B118-208B888DDD27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2A711-6A04-4DD7-9117-7763A687B0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BC7AF-7800-4549-B118-208B888DDD27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2A711-6A04-4DD7-9117-7763A687B0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BC7AF-7800-4549-B118-208B888DDD27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2A711-6A04-4DD7-9117-7763A687B0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BC7AF-7800-4549-B118-208B888DDD27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2A711-6A04-4DD7-9117-7763A687B0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BC7AF-7800-4549-B118-208B888DDD27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2A711-6A04-4DD7-9117-7763A687B0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BC7AF-7800-4549-B118-208B888DDD27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2A711-6A04-4DD7-9117-7763A687B0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BC7AF-7800-4549-B118-208B888DDD27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2A711-6A04-4DD7-9117-7763A687B0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BC7AF-7800-4549-B118-208B888DDD27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2A711-6A04-4DD7-9117-7763A687B0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BC7AF-7800-4549-B118-208B888DDD27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2A711-6A04-4DD7-9117-7763A687B0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FBC7AF-7800-4549-B118-208B888DDD27}" type="datetimeFigureOut">
              <a:rPr lang="en-US" smtClean="0"/>
              <a:t>9/7/2011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2A711-6A04-4DD7-9117-7763A687B0A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Newton’s Third Law of Motion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12</a:t>
            </a:r>
          </a:p>
          <a:p>
            <a:r>
              <a:rPr lang="en-US" dirty="0" smtClean="0"/>
              <a:t>Section 3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Newton’s 3</a:t>
            </a:r>
            <a:r>
              <a:rPr lang="en-US" baseline="30000" dirty="0" smtClean="0"/>
              <a:t>rd</a:t>
            </a:r>
            <a:r>
              <a:rPr lang="en-US" dirty="0" smtClean="0"/>
              <a:t> law of 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every force exerted on an object, the object exerts an equal but opposite force back.</a:t>
            </a:r>
          </a:p>
          <a:p>
            <a:r>
              <a:rPr lang="en-US" dirty="0" smtClean="0"/>
              <a:t>Action-reaction forces</a:t>
            </a:r>
          </a:p>
          <a:p>
            <a:pPr lvl="1"/>
            <a:r>
              <a:rPr lang="en-US" dirty="0" smtClean="0"/>
              <a:t>Do not cancel each other out</a:t>
            </a:r>
          </a:p>
          <a:p>
            <a:pPr lvl="1"/>
            <a:r>
              <a:rPr lang="en-US" dirty="0" smtClean="0"/>
              <a:t>Do not act on the same object!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Momentum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Product of an object’s mass and its velocity</a:t>
            </a:r>
          </a:p>
          <a:p>
            <a:r>
              <a:rPr lang="en-US" dirty="0" smtClean="0"/>
              <a:t>If the object is at rest, it has zero momentum </a:t>
            </a:r>
          </a:p>
          <a:p>
            <a:r>
              <a:rPr lang="en-US" dirty="0" smtClean="0"/>
              <a:t>momentum, p = mass x velocity</a:t>
            </a:r>
          </a:p>
          <a:p>
            <a:r>
              <a:rPr lang="en-US" dirty="0"/>
              <a:t>p</a:t>
            </a:r>
            <a:r>
              <a:rPr lang="en-US" dirty="0" smtClean="0"/>
              <a:t> = </a:t>
            </a:r>
            <a:r>
              <a:rPr lang="en-US" dirty="0" err="1" smtClean="0"/>
              <a:t>mv</a:t>
            </a:r>
            <a:endParaRPr lang="en-US" dirty="0" smtClean="0"/>
          </a:p>
          <a:p>
            <a:r>
              <a:rPr lang="en-US" dirty="0" smtClean="0"/>
              <a:t>Unit of momentum is </a:t>
            </a:r>
            <a:r>
              <a:rPr lang="en-US" dirty="0" err="1" smtClean="0"/>
              <a:t>kg</a:t>
            </a:r>
            <a:r>
              <a:rPr lang="en-US" dirty="0" err="1" smtClean="0">
                <a:cs typeface="Lucida Sans Unicode"/>
              </a:rPr>
              <a:t>∙m</a:t>
            </a:r>
            <a:r>
              <a:rPr lang="en-US" dirty="0" smtClean="0">
                <a:cs typeface="Lucida Sans Unicode"/>
              </a:rPr>
              <a:t>/s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Conservation of momentum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a closed system, momentum is conserved</a:t>
            </a:r>
          </a:p>
          <a:p>
            <a:r>
              <a:rPr lang="en-US" dirty="0" smtClean="0"/>
              <a:t>Law of conservation of momentum- if no net force acts on an object, the total momentum of the system does not change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119</Words>
  <Application>Microsoft Office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Newton’s Third Law of Motion</vt:lpstr>
      <vt:lpstr>Newton’s 3rd law of motion</vt:lpstr>
      <vt:lpstr>Momentum </vt:lpstr>
      <vt:lpstr>Conservation of momentum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Newton’s Third Law of Motion</dc:title>
  <dc:creator>jfarris</dc:creator>
  <cp:lastModifiedBy>jfarris</cp:lastModifiedBy>
  <cp:revision>1</cp:revision>
  <dcterms:created xsi:type="dcterms:W3CDTF">2011-09-07T12:16:07Z</dcterms:created>
  <dcterms:modified xsi:type="dcterms:W3CDTF">2011-09-07T12:25:51Z</dcterms:modified>
</cp:coreProperties>
</file>